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3004800" cy="14973300"/>
  <p:notesSz cx="6858000" cy="9144000"/>
  <p:embeddedFontLst>
    <p:embeddedFont>
      <p:font typeface="Garet" charset="1" panose="00000000000000000000"/>
      <p:regular r:id="rId12"/>
    </p:embeddedFont>
    <p:embeddedFont>
      <p:font typeface="Garet Bold" charset="1" panose="00000000000000000000"/>
      <p:regular r:id="rId13"/>
    </p:embeddedFont>
    <p:embeddedFont>
      <p:font typeface="DM Sans Italics" charset="1" panose="00000000000000000000"/>
      <p:regular r:id="rId14"/>
    </p:embeddedFont>
    <p:embeddedFont>
      <p:font typeface="DM Sans Bold" charset="1" panose="00000000000000000000"/>
      <p:regular r:id="rId15"/>
    </p:embeddedFont>
    <p:embeddedFont>
      <p:font typeface="Arimo Italics" charset="1" panose="020B0604020202090204"/>
      <p:regular r:id="rId16"/>
    </p:embeddedFont>
    <p:embeddedFont>
      <p:font typeface="TT Norms Bold" charset="1" panose="02000803030000020004"/>
      <p:regular r:id="rId17"/>
    </p:embeddedFont>
    <p:embeddedFont>
      <p:font typeface="DM Sans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https://www.instagram.com/ugcbyabi.au?igsh=M3A5NGVsaHRndmcw&amp;utm_source=qr" TargetMode="External" Type="http://schemas.openxmlformats.org/officeDocument/2006/relationships/hyperlink"/><Relationship Id="rId6" Target="../media/image4.png" Type="http://schemas.openxmlformats.org/officeDocument/2006/relationships/image"/><Relationship Id="rId7" Target="https://www.tiktok.com/@ugcby.abi?_t=ZS-8xebreo9jRn&amp;_r=1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.jpeg" Type="http://schemas.openxmlformats.org/officeDocument/2006/relationships/image"/><Relationship Id="rId4" Target="../media/image7.jpeg" Type="http://schemas.openxmlformats.org/officeDocument/2006/relationships/image"/><Relationship Id="rId5" Target="../media/image13.jpeg" Type="http://schemas.openxmlformats.org/officeDocument/2006/relationships/image"/><Relationship Id="rId6" Target="../media/image8.jpeg" Type="http://schemas.openxmlformats.org/officeDocument/2006/relationships/image"/><Relationship Id="rId7" Target="../media/image1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https://www.instagram.com/ugcbyabi.au/?igsh=M3A5NGVsaHRndmcw&amp;utm_source=qr" TargetMode="External" Type="http://schemas.openxmlformats.org/officeDocument/2006/relationships/hyperlink"/><Relationship Id="rId6" Target="../media/image4.png" Type="http://schemas.openxmlformats.org/officeDocument/2006/relationships/image"/><Relationship Id="rId7" Target="https://www.tiktok.com/@abireadthat?_t=ZS-8xeclk01X2G&amp;_r=1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B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7405934" y="4265557"/>
            <a:ext cx="5061569" cy="6151936"/>
            <a:chOff x="0" y="0"/>
            <a:chExt cx="7336282" cy="89166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55575" y="155575"/>
              <a:ext cx="7025387" cy="8605520"/>
            </a:xfrm>
            <a:custGeom>
              <a:avLst/>
              <a:gdLst/>
              <a:ahLst/>
              <a:cxnLst/>
              <a:rect r="r" b="b" t="t" l="l"/>
              <a:pathLst>
                <a:path h="8605520" w="7025387">
                  <a:moveTo>
                    <a:pt x="0" y="8605520"/>
                  </a:moveTo>
                  <a:lnTo>
                    <a:pt x="0" y="3465957"/>
                  </a:lnTo>
                  <a:cubicBezTo>
                    <a:pt x="18415" y="2013458"/>
                    <a:pt x="960374" y="699643"/>
                    <a:pt x="2344166" y="196977"/>
                  </a:cubicBezTo>
                  <a:lnTo>
                    <a:pt x="2347087" y="195961"/>
                  </a:lnTo>
                  <a:cubicBezTo>
                    <a:pt x="2351532" y="194818"/>
                    <a:pt x="2360676" y="192278"/>
                    <a:pt x="2371090" y="187960"/>
                  </a:cubicBezTo>
                  <a:cubicBezTo>
                    <a:pt x="2738247" y="63373"/>
                    <a:pt x="3121914" y="0"/>
                    <a:pt x="3510661" y="0"/>
                  </a:cubicBezTo>
                  <a:cubicBezTo>
                    <a:pt x="3511296" y="0"/>
                    <a:pt x="3511931" y="0"/>
                    <a:pt x="3512693" y="0"/>
                  </a:cubicBezTo>
                  <a:cubicBezTo>
                    <a:pt x="3513328" y="0"/>
                    <a:pt x="3513963" y="0"/>
                    <a:pt x="3514725" y="0"/>
                  </a:cubicBezTo>
                  <a:cubicBezTo>
                    <a:pt x="3903345" y="0"/>
                    <a:pt x="4287139" y="63373"/>
                    <a:pt x="4654296" y="187960"/>
                  </a:cubicBezTo>
                  <a:cubicBezTo>
                    <a:pt x="4664710" y="192278"/>
                    <a:pt x="4673854" y="194818"/>
                    <a:pt x="4678299" y="195961"/>
                  </a:cubicBezTo>
                  <a:lnTo>
                    <a:pt x="4681220" y="196977"/>
                  </a:lnTo>
                  <a:cubicBezTo>
                    <a:pt x="6065012" y="699643"/>
                    <a:pt x="7007099" y="2013458"/>
                    <a:pt x="7025387" y="3465957"/>
                  </a:cubicBezTo>
                  <a:lnTo>
                    <a:pt x="7025387" y="8605520"/>
                  </a:lnTo>
                  <a:lnTo>
                    <a:pt x="0" y="8605520"/>
                  </a:lnTo>
                  <a:close/>
                </a:path>
              </a:pathLst>
            </a:custGeom>
            <a:blipFill>
              <a:blip r:embed="rId2"/>
              <a:stretch>
                <a:fillRect l="0" t="-22655" r="0" b="-22655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350" y="6350"/>
              <a:ext cx="7323582" cy="8903970"/>
            </a:xfrm>
            <a:custGeom>
              <a:avLst/>
              <a:gdLst/>
              <a:ahLst/>
              <a:cxnLst/>
              <a:rect r="r" b="b" t="t" l="l"/>
              <a:pathLst>
                <a:path h="8903970" w="7323582">
                  <a:moveTo>
                    <a:pt x="7323582" y="8903970"/>
                  </a:moveTo>
                  <a:lnTo>
                    <a:pt x="0" y="8903970"/>
                  </a:lnTo>
                  <a:lnTo>
                    <a:pt x="0" y="3613404"/>
                  </a:lnTo>
                  <a:cubicBezTo>
                    <a:pt x="19177" y="2098929"/>
                    <a:pt x="1000760" y="729742"/>
                    <a:pt x="2442464" y="205867"/>
                  </a:cubicBezTo>
                  <a:lnTo>
                    <a:pt x="2452751" y="202184"/>
                  </a:lnTo>
                  <a:lnTo>
                    <a:pt x="2460752" y="200152"/>
                  </a:lnTo>
                  <a:cubicBezTo>
                    <a:pt x="2460625" y="200152"/>
                    <a:pt x="2461895" y="199771"/>
                    <a:pt x="2463546" y="199136"/>
                  </a:cubicBezTo>
                  <a:lnTo>
                    <a:pt x="2472436" y="195834"/>
                  </a:lnTo>
                  <a:cubicBezTo>
                    <a:pt x="2855341" y="65913"/>
                    <a:pt x="3254883" y="0"/>
                    <a:pt x="3659759" y="0"/>
                  </a:cubicBezTo>
                  <a:lnTo>
                    <a:pt x="3663696" y="0"/>
                  </a:lnTo>
                  <a:cubicBezTo>
                    <a:pt x="4068699" y="0"/>
                    <a:pt x="4468114" y="65913"/>
                    <a:pt x="4851146" y="195834"/>
                  </a:cubicBezTo>
                  <a:lnTo>
                    <a:pt x="4860036" y="199136"/>
                  </a:lnTo>
                  <a:cubicBezTo>
                    <a:pt x="4861560" y="199771"/>
                    <a:pt x="4862957" y="200152"/>
                    <a:pt x="4863465" y="200279"/>
                  </a:cubicBezTo>
                  <a:lnTo>
                    <a:pt x="4870323" y="201930"/>
                  </a:lnTo>
                  <a:lnTo>
                    <a:pt x="4880610" y="205613"/>
                  </a:lnTo>
                  <a:cubicBezTo>
                    <a:pt x="6322568" y="729488"/>
                    <a:pt x="7304405" y="2098802"/>
                    <a:pt x="7323455" y="3613150"/>
                  </a:cubicBezTo>
                  <a:lnTo>
                    <a:pt x="7323582" y="8903970"/>
                  </a:lnTo>
                  <a:close/>
                  <a:moveTo>
                    <a:pt x="19050" y="8884920"/>
                  </a:moveTo>
                  <a:lnTo>
                    <a:pt x="7304659" y="8884920"/>
                  </a:lnTo>
                  <a:lnTo>
                    <a:pt x="7304659" y="3613404"/>
                  </a:lnTo>
                  <a:cubicBezTo>
                    <a:pt x="7285609" y="2107184"/>
                    <a:pt x="6308979" y="744855"/>
                    <a:pt x="4874260" y="223647"/>
                  </a:cubicBezTo>
                  <a:lnTo>
                    <a:pt x="4864989" y="220218"/>
                  </a:lnTo>
                  <a:lnTo>
                    <a:pt x="4858893" y="218821"/>
                  </a:lnTo>
                  <a:cubicBezTo>
                    <a:pt x="4858003" y="218567"/>
                    <a:pt x="4855464" y="217805"/>
                    <a:pt x="4852924" y="216789"/>
                  </a:cubicBezTo>
                  <a:lnTo>
                    <a:pt x="4845177" y="213868"/>
                  </a:lnTo>
                  <a:cubicBezTo>
                    <a:pt x="4464177" y="84582"/>
                    <a:pt x="4066667" y="19050"/>
                    <a:pt x="3663823" y="19050"/>
                  </a:cubicBezTo>
                  <a:lnTo>
                    <a:pt x="3659886" y="19050"/>
                  </a:lnTo>
                  <a:cubicBezTo>
                    <a:pt x="3257042" y="19050"/>
                    <a:pt x="2859532" y="84582"/>
                    <a:pt x="2478532" y="213868"/>
                  </a:cubicBezTo>
                  <a:lnTo>
                    <a:pt x="2470785" y="216789"/>
                  </a:lnTo>
                  <a:cubicBezTo>
                    <a:pt x="2468626" y="217678"/>
                    <a:pt x="2466467" y="218313"/>
                    <a:pt x="2465959" y="218567"/>
                  </a:cubicBezTo>
                  <a:lnTo>
                    <a:pt x="2458212" y="220472"/>
                  </a:lnTo>
                  <a:lnTo>
                    <a:pt x="2448941" y="223901"/>
                  </a:lnTo>
                  <a:cubicBezTo>
                    <a:pt x="1014603" y="744855"/>
                    <a:pt x="38100" y="2107057"/>
                    <a:pt x="19050" y="3613531"/>
                  </a:cubicBezTo>
                  <a:lnTo>
                    <a:pt x="19050" y="8884920"/>
                  </a:lnTo>
                  <a:close/>
                  <a:moveTo>
                    <a:pt x="7183882" y="8764270"/>
                  </a:moveTo>
                  <a:lnTo>
                    <a:pt x="139700" y="8764270"/>
                  </a:lnTo>
                  <a:lnTo>
                    <a:pt x="139700" y="3615182"/>
                  </a:lnTo>
                  <a:cubicBezTo>
                    <a:pt x="158115" y="2158619"/>
                    <a:pt x="1102741" y="841375"/>
                    <a:pt x="2490216" y="337312"/>
                  </a:cubicBezTo>
                  <a:lnTo>
                    <a:pt x="2493137" y="336296"/>
                  </a:lnTo>
                  <a:cubicBezTo>
                    <a:pt x="2496566" y="335407"/>
                    <a:pt x="2505710" y="332994"/>
                    <a:pt x="2516759" y="328549"/>
                  </a:cubicBezTo>
                  <a:cubicBezTo>
                    <a:pt x="2885821" y="203327"/>
                    <a:pt x="3270250" y="139827"/>
                    <a:pt x="3659886" y="139827"/>
                  </a:cubicBezTo>
                  <a:lnTo>
                    <a:pt x="3663823" y="139827"/>
                  </a:lnTo>
                  <a:cubicBezTo>
                    <a:pt x="4053459" y="139827"/>
                    <a:pt x="4437888" y="203200"/>
                    <a:pt x="4806442" y="328295"/>
                  </a:cubicBezTo>
                  <a:cubicBezTo>
                    <a:pt x="4817999" y="332994"/>
                    <a:pt x="4827143" y="335407"/>
                    <a:pt x="4829683" y="336042"/>
                  </a:cubicBezTo>
                  <a:lnTo>
                    <a:pt x="4833493" y="337439"/>
                  </a:lnTo>
                  <a:cubicBezTo>
                    <a:pt x="6220968" y="841502"/>
                    <a:pt x="7165594" y="2158746"/>
                    <a:pt x="7184009" y="3615182"/>
                  </a:cubicBezTo>
                  <a:lnTo>
                    <a:pt x="7184009" y="8764270"/>
                  </a:lnTo>
                  <a:close/>
                  <a:moveTo>
                    <a:pt x="158750" y="8745220"/>
                  </a:moveTo>
                  <a:lnTo>
                    <a:pt x="7164959" y="8745220"/>
                  </a:lnTo>
                  <a:lnTo>
                    <a:pt x="7164959" y="3615182"/>
                  </a:lnTo>
                  <a:cubicBezTo>
                    <a:pt x="7146544" y="2166620"/>
                    <a:pt x="6206998" y="856488"/>
                    <a:pt x="4827016" y="355092"/>
                  </a:cubicBezTo>
                  <a:lnTo>
                    <a:pt x="4824095" y="354076"/>
                  </a:lnTo>
                  <a:cubicBezTo>
                    <a:pt x="4821428" y="353441"/>
                    <a:pt x="4811522" y="350901"/>
                    <a:pt x="4799711" y="345948"/>
                  </a:cubicBezTo>
                  <a:cubicBezTo>
                    <a:pt x="4433697" y="221869"/>
                    <a:pt x="4051300" y="158750"/>
                    <a:pt x="3663823" y="158750"/>
                  </a:cubicBezTo>
                  <a:lnTo>
                    <a:pt x="3659886" y="158750"/>
                  </a:lnTo>
                  <a:cubicBezTo>
                    <a:pt x="3272282" y="158750"/>
                    <a:pt x="2890012" y="221869"/>
                    <a:pt x="2523490" y="346202"/>
                  </a:cubicBezTo>
                  <a:cubicBezTo>
                    <a:pt x="2512187" y="350901"/>
                    <a:pt x="2502408" y="353441"/>
                    <a:pt x="2498725" y="354457"/>
                  </a:cubicBezTo>
                  <a:lnTo>
                    <a:pt x="2496820" y="355219"/>
                  </a:lnTo>
                  <a:cubicBezTo>
                    <a:pt x="1116584" y="856488"/>
                    <a:pt x="177038" y="2166620"/>
                    <a:pt x="158750" y="3615309"/>
                  </a:cubicBezTo>
                  <a:lnTo>
                    <a:pt x="158750" y="8745220"/>
                  </a:lnTo>
                  <a:close/>
                </a:path>
              </a:pathLst>
            </a:custGeom>
            <a:solidFill>
              <a:srgbClr val="504C44"/>
            </a:solidFill>
          </p:spPr>
        </p:sp>
      </p:grpSp>
      <p:sp>
        <p:nvSpPr>
          <p:cNvPr name="Freeform 5" id="5">
            <a:hlinkClick r:id="rId5" tooltip="https://www.instagram.com/ugcbyabi.au?igsh=M3A5NGVsaHRndmcw&amp;utm_source=qr"/>
          </p:cNvPr>
          <p:cNvSpPr/>
          <p:nvPr/>
        </p:nvSpPr>
        <p:spPr>
          <a:xfrm flipH="false" flipV="false" rot="0">
            <a:off x="1884826" y="10049252"/>
            <a:ext cx="368240" cy="368240"/>
          </a:xfrm>
          <a:custGeom>
            <a:avLst/>
            <a:gdLst/>
            <a:ahLst/>
            <a:cxnLst/>
            <a:rect r="r" b="b" t="t" l="l"/>
            <a:pathLst>
              <a:path h="368240" w="368240">
                <a:moveTo>
                  <a:pt x="0" y="0"/>
                </a:moveTo>
                <a:lnTo>
                  <a:pt x="368240" y="0"/>
                </a:lnTo>
                <a:lnTo>
                  <a:pt x="368240" y="368241"/>
                </a:lnTo>
                <a:lnTo>
                  <a:pt x="0" y="3682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>
            <a:hlinkClick r:id="rId7" tooltip="https://www.tiktok.com/@ugcby.abi?_t=ZS-8xebreo9jRn&amp;_r=1"/>
          </p:cNvPr>
          <p:cNvSpPr/>
          <p:nvPr/>
        </p:nvSpPr>
        <p:spPr>
          <a:xfrm flipH="false" flipV="false" rot="0">
            <a:off x="1311124" y="10034846"/>
            <a:ext cx="375081" cy="375081"/>
          </a:xfrm>
          <a:custGeom>
            <a:avLst/>
            <a:gdLst/>
            <a:ahLst/>
            <a:cxnLst/>
            <a:rect r="r" b="b" t="t" l="l"/>
            <a:pathLst>
              <a:path h="375081" w="375081">
                <a:moveTo>
                  <a:pt x="0" y="0"/>
                </a:moveTo>
                <a:lnTo>
                  <a:pt x="375081" y="0"/>
                </a:lnTo>
                <a:lnTo>
                  <a:pt x="375081" y="375082"/>
                </a:lnTo>
                <a:lnTo>
                  <a:pt x="0" y="375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11124" y="5885503"/>
            <a:ext cx="1936801" cy="396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6"/>
              </a:lnSpc>
            </a:pPr>
            <a:r>
              <a:rPr lang="en-US" sz="229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UGC Creator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1124" y="4812983"/>
            <a:ext cx="5352306" cy="1120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80"/>
              </a:lnSpc>
            </a:pPr>
            <a:r>
              <a:rPr lang="en-US" sz="9000" spc="-684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ABI MOSS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669" y="4282587"/>
            <a:ext cx="4568992" cy="6137874"/>
            <a:chOff x="0" y="0"/>
            <a:chExt cx="951038" cy="12776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51038" cy="1277602"/>
            </a:xfrm>
            <a:custGeom>
              <a:avLst/>
              <a:gdLst/>
              <a:ahLst/>
              <a:cxnLst/>
              <a:rect r="r" b="b" t="t" l="l"/>
              <a:pathLst>
                <a:path h="1277602" w="951038">
                  <a:moveTo>
                    <a:pt x="0" y="0"/>
                  </a:moveTo>
                  <a:lnTo>
                    <a:pt x="951038" y="0"/>
                  </a:lnTo>
                  <a:lnTo>
                    <a:pt x="951038" y="1277602"/>
                  </a:lnTo>
                  <a:lnTo>
                    <a:pt x="0" y="1277602"/>
                  </a:lnTo>
                  <a:close/>
                </a:path>
              </a:pathLst>
            </a:custGeom>
            <a:blipFill>
              <a:blip r:embed="rId2"/>
              <a:stretch>
                <a:fillRect l="-50936" t="0" r="-5093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241170" y="6185765"/>
            <a:ext cx="6637809" cy="4121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I’m a creative, detail-driven UGC creator with a background in sales, marketing, and storytelling—skilled in producing authentic, high-quality content that builds trust and drives results. With a keen eye for aesthetics and a passion for visual storytelling, I create relatable, scroll-stopping content that feels natural to the viewer while aligning seamlessly with your brand’s message.</a:t>
            </a:r>
          </a:p>
          <a:p>
            <a:pPr algn="l">
              <a:lnSpc>
                <a:spcPts val="2239"/>
              </a:lnSpc>
            </a:pP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Whether I’m scripting short-form videos, photographing lifestyle shots, or reviewing products, I approach every project with energy, creativity, and a strong understanding of what resonates with today’s audiences. I’m easy to work with, adaptable across industries, and committed to producing content that converts, connects, and elevates your brand.</a:t>
            </a:r>
          </a:p>
          <a:p>
            <a:pPr algn="l">
              <a:lnSpc>
                <a:spcPts val="223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241170" y="5251472"/>
            <a:ext cx="4508133" cy="735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60"/>
              </a:lnSpc>
            </a:pPr>
            <a:r>
              <a:rPr lang="en-US" sz="6000">
                <a:solidFill>
                  <a:srgbClr val="242424"/>
                </a:solidFill>
                <a:latin typeface="Garet"/>
                <a:ea typeface="Garet"/>
                <a:cs typeface="Garet"/>
                <a:sym typeface="Garet"/>
              </a:rPr>
              <a:t>ABOUT ME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B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0600" y="7247463"/>
            <a:ext cx="3128384" cy="2085589"/>
          </a:xfrm>
          <a:custGeom>
            <a:avLst/>
            <a:gdLst/>
            <a:ahLst/>
            <a:cxnLst/>
            <a:rect r="r" b="b" t="t" l="l"/>
            <a:pathLst>
              <a:path h="2085589" w="3128384">
                <a:moveTo>
                  <a:pt x="0" y="0"/>
                </a:moveTo>
                <a:lnTo>
                  <a:pt x="3128384" y="0"/>
                </a:lnTo>
                <a:lnTo>
                  <a:pt x="3128384" y="2085589"/>
                </a:lnTo>
                <a:lnTo>
                  <a:pt x="0" y="2085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523" t="0" r="-952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28634" y="7247463"/>
            <a:ext cx="3128384" cy="2085589"/>
          </a:xfrm>
          <a:custGeom>
            <a:avLst/>
            <a:gdLst/>
            <a:ahLst/>
            <a:cxnLst/>
            <a:rect r="r" b="b" t="t" l="l"/>
            <a:pathLst>
              <a:path h="2085589" w="3128384">
                <a:moveTo>
                  <a:pt x="0" y="0"/>
                </a:moveTo>
                <a:lnTo>
                  <a:pt x="3128383" y="0"/>
                </a:lnTo>
                <a:lnTo>
                  <a:pt x="3128383" y="2085589"/>
                </a:lnTo>
                <a:lnTo>
                  <a:pt x="0" y="20855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21" r="0" b="-501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39816" y="7247463"/>
            <a:ext cx="3128384" cy="2085589"/>
          </a:xfrm>
          <a:custGeom>
            <a:avLst/>
            <a:gdLst/>
            <a:ahLst/>
            <a:cxnLst/>
            <a:rect r="r" b="b" t="t" l="l"/>
            <a:pathLst>
              <a:path h="2085589" w="3128384">
                <a:moveTo>
                  <a:pt x="0" y="0"/>
                </a:moveTo>
                <a:lnTo>
                  <a:pt x="3128384" y="0"/>
                </a:lnTo>
                <a:lnTo>
                  <a:pt x="3128384" y="2085589"/>
                </a:lnTo>
                <a:lnTo>
                  <a:pt x="0" y="2085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" t="0" r="-9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87423" y="4935619"/>
            <a:ext cx="1634257" cy="1634257"/>
          </a:xfrm>
          <a:custGeom>
            <a:avLst/>
            <a:gdLst/>
            <a:ahLst/>
            <a:cxnLst/>
            <a:rect r="r" b="b" t="t" l="l"/>
            <a:pathLst>
              <a:path h="1634257" w="1634257">
                <a:moveTo>
                  <a:pt x="0" y="0"/>
                </a:moveTo>
                <a:lnTo>
                  <a:pt x="1634256" y="0"/>
                </a:lnTo>
                <a:lnTo>
                  <a:pt x="1634256" y="1634257"/>
                </a:lnTo>
                <a:lnTo>
                  <a:pt x="0" y="16342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706255" y="5606934"/>
            <a:ext cx="3499529" cy="291627"/>
          </a:xfrm>
          <a:custGeom>
            <a:avLst/>
            <a:gdLst/>
            <a:ahLst/>
            <a:cxnLst/>
            <a:rect r="r" b="b" t="t" l="l"/>
            <a:pathLst>
              <a:path h="291627" w="3499529">
                <a:moveTo>
                  <a:pt x="0" y="0"/>
                </a:moveTo>
                <a:lnTo>
                  <a:pt x="3499529" y="0"/>
                </a:lnTo>
                <a:lnTo>
                  <a:pt x="3499529" y="291627"/>
                </a:lnTo>
                <a:lnTo>
                  <a:pt x="0" y="2916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384032" y="5199836"/>
            <a:ext cx="2755784" cy="1084184"/>
          </a:xfrm>
          <a:custGeom>
            <a:avLst/>
            <a:gdLst/>
            <a:ahLst/>
            <a:cxnLst/>
            <a:rect r="r" b="b" t="t" l="l"/>
            <a:pathLst>
              <a:path h="1084184" w="2755784">
                <a:moveTo>
                  <a:pt x="0" y="0"/>
                </a:moveTo>
                <a:lnTo>
                  <a:pt x="2755784" y="0"/>
                </a:lnTo>
                <a:lnTo>
                  <a:pt x="2755784" y="1084184"/>
                </a:lnTo>
                <a:lnTo>
                  <a:pt x="0" y="10841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74944" r="-1337" b="-8263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92258" y="5210656"/>
            <a:ext cx="2994216" cy="1062545"/>
          </a:xfrm>
          <a:custGeom>
            <a:avLst/>
            <a:gdLst/>
            <a:ahLst/>
            <a:cxnLst/>
            <a:rect r="r" b="b" t="t" l="l"/>
            <a:pathLst>
              <a:path h="1062545" w="2994216">
                <a:moveTo>
                  <a:pt x="0" y="0"/>
                </a:moveTo>
                <a:lnTo>
                  <a:pt x="2994216" y="0"/>
                </a:lnTo>
                <a:lnTo>
                  <a:pt x="2994216" y="1062545"/>
                </a:lnTo>
                <a:lnTo>
                  <a:pt x="0" y="10625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94811" r="0" b="-86985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87719" y="3559170"/>
            <a:ext cx="7272399" cy="953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2"/>
              </a:lnSpc>
            </a:pPr>
            <a:r>
              <a:rPr lang="en-US" sz="5601" spc="145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PAST CLIENTS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21100" y="9590227"/>
            <a:ext cx="2580285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b="true" sz="1900" spc="30">
                <a:solidFill>
                  <a:srgbClr val="191919"/>
                </a:solidFill>
                <a:latin typeface="Garet Bold"/>
                <a:ea typeface="Garet Bold"/>
                <a:cs typeface="Garet Bold"/>
                <a:sym typeface="Garet Bold"/>
              </a:rPr>
              <a:t>IDEAL OF SWEDEN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28634" y="9590227"/>
            <a:ext cx="215430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b="true" sz="1900" spc="30">
                <a:solidFill>
                  <a:srgbClr val="191919"/>
                </a:solidFill>
                <a:latin typeface="Garet Bold"/>
                <a:ea typeface="Garet Bold"/>
                <a:cs typeface="Garet Bold"/>
                <a:sym typeface="Garet Bold"/>
              </a:rPr>
              <a:t>BODY BLENDZ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39816" y="9590227"/>
            <a:ext cx="215430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b="true" sz="1900" spc="30">
                <a:solidFill>
                  <a:srgbClr val="191919"/>
                </a:solidFill>
                <a:latin typeface="Garet Bold"/>
                <a:ea typeface="Garet Bold"/>
                <a:cs typeface="Garet Bold"/>
                <a:sym typeface="Garet Bold"/>
              </a:rPr>
              <a:t>ELLE DERM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21100" y="10094277"/>
            <a:ext cx="2997884" cy="163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191919"/>
                </a:solidFill>
                <a:latin typeface="Garet"/>
                <a:ea typeface="Garet"/>
                <a:cs typeface="Garet"/>
                <a:sym typeface="Garet"/>
              </a:rPr>
              <a:t>Creating content for their brand new phone cases (2021) - this was primarily focused on providing images for their Instagram and EDMs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28634" y="10094277"/>
            <a:ext cx="2996942" cy="163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191919"/>
                </a:solidFill>
                <a:latin typeface="Garet"/>
                <a:ea typeface="Garet"/>
                <a:cs typeface="Garet"/>
                <a:sym typeface="Garet"/>
              </a:rPr>
              <a:t>A continuing partnership from 2019 - 2021 photographing new products for them to showcase on social media platforms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39816" y="10094277"/>
            <a:ext cx="2996942" cy="1911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191919"/>
                </a:solidFill>
                <a:latin typeface="Garet"/>
                <a:ea typeface="Garet"/>
                <a:cs typeface="Garet"/>
                <a:sym typeface="Garet"/>
              </a:rPr>
              <a:t>A continuing partnership revolving around the idea of showcasing their clean ingredients and proving their target audience for people in their early 20s and upwards.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B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20759" y="2696403"/>
            <a:ext cx="3423816" cy="5143479"/>
            <a:chOff x="0" y="0"/>
            <a:chExt cx="812800" cy="12210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1221041"/>
            </a:xfrm>
            <a:custGeom>
              <a:avLst/>
              <a:gdLst/>
              <a:ahLst/>
              <a:cxnLst/>
              <a:rect r="r" b="b" t="t" l="l"/>
              <a:pathLst>
                <a:path h="1221041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21041"/>
                  </a:lnTo>
                  <a:lnTo>
                    <a:pt x="0" y="1221041"/>
                  </a:lnTo>
                  <a:close/>
                </a:path>
              </a:pathLst>
            </a:custGeom>
            <a:blipFill>
              <a:blip r:embed="rId2"/>
              <a:stretch>
                <a:fillRect l="-84130" t="0" r="-8413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20759" y="8118507"/>
            <a:ext cx="3423816" cy="5143479"/>
            <a:chOff x="0" y="0"/>
            <a:chExt cx="812800" cy="12210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1221041"/>
            </a:xfrm>
            <a:custGeom>
              <a:avLst/>
              <a:gdLst/>
              <a:ahLst/>
              <a:cxnLst/>
              <a:rect r="r" b="b" t="t" l="l"/>
              <a:pathLst>
                <a:path h="1221041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21041"/>
                  </a:lnTo>
                  <a:lnTo>
                    <a:pt x="0" y="1221041"/>
                  </a:lnTo>
                  <a:close/>
                </a:path>
              </a:pathLst>
            </a:custGeom>
            <a:blipFill>
              <a:blip r:embed="rId3"/>
              <a:stretch>
                <a:fillRect l="-62875" t="0" r="-62875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799603" y="2711989"/>
            <a:ext cx="3423816" cy="5143479"/>
            <a:chOff x="0" y="0"/>
            <a:chExt cx="812800" cy="122104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1221041"/>
            </a:xfrm>
            <a:custGeom>
              <a:avLst/>
              <a:gdLst/>
              <a:ahLst/>
              <a:cxnLst/>
              <a:rect r="r" b="b" t="t" l="l"/>
              <a:pathLst>
                <a:path h="1221041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21041"/>
                  </a:lnTo>
                  <a:lnTo>
                    <a:pt x="0" y="1221041"/>
                  </a:lnTo>
                  <a:close/>
                </a:path>
              </a:pathLst>
            </a:custGeom>
            <a:blipFill>
              <a:blip r:embed="rId4"/>
              <a:stretch>
                <a:fillRect l="-6266" t="0" r="-6266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4799603" y="8134093"/>
            <a:ext cx="3423816" cy="5143479"/>
            <a:chOff x="0" y="0"/>
            <a:chExt cx="812800" cy="122104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1221041"/>
            </a:xfrm>
            <a:custGeom>
              <a:avLst/>
              <a:gdLst/>
              <a:ahLst/>
              <a:cxnLst/>
              <a:rect r="r" b="b" t="t" l="l"/>
              <a:pathLst>
                <a:path h="1221041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21041"/>
                  </a:lnTo>
                  <a:lnTo>
                    <a:pt x="0" y="1221041"/>
                  </a:lnTo>
                  <a:close/>
                </a:path>
              </a:pathLst>
            </a:custGeom>
            <a:blipFill>
              <a:blip r:embed="rId5"/>
              <a:stretch>
                <a:fillRect l="0" t="-15" r="0" b="-15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407964" y="2711989"/>
            <a:ext cx="3423816" cy="5143479"/>
            <a:chOff x="0" y="0"/>
            <a:chExt cx="812800" cy="122104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1221041"/>
            </a:xfrm>
            <a:custGeom>
              <a:avLst/>
              <a:gdLst/>
              <a:ahLst/>
              <a:cxnLst/>
              <a:rect r="r" b="b" t="t" l="l"/>
              <a:pathLst>
                <a:path h="1221041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21041"/>
                  </a:lnTo>
                  <a:lnTo>
                    <a:pt x="0" y="1221041"/>
                  </a:lnTo>
                  <a:close/>
                </a:path>
              </a:pathLst>
            </a:custGeom>
            <a:blipFill>
              <a:blip r:embed="rId6"/>
              <a:stretch>
                <a:fillRect l="-62875" t="0" r="-62875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407964" y="8134093"/>
            <a:ext cx="3423816" cy="5143479"/>
            <a:chOff x="0" y="0"/>
            <a:chExt cx="812800" cy="122104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1221041"/>
            </a:xfrm>
            <a:custGeom>
              <a:avLst/>
              <a:gdLst/>
              <a:ahLst/>
              <a:cxnLst/>
              <a:rect r="r" b="b" t="t" l="l"/>
              <a:pathLst>
                <a:path h="1221041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21041"/>
                  </a:lnTo>
                  <a:lnTo>
                    <a:pt x="0" y="1221041"/>
                  </a:lnTo>
                  <a:close/>
                </a:path>
              </a:pathLst>
            </a:custGeom>
            <a:blipFill>
              <a:blip r:embed="rId7"/>
              <a:stretch>
                <a:fillRect l="0" t="-15" r="0" b="-15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899080" y="825900"/>
            <a:ext cx="7212991" cy="1047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9"/>
              </a:lnSpc>
            </a:pPr>
            <a:r>
              <a:rPr lang="en-US" sz="3006" spc="165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PRODUCT AND LIFESTYLE PHOTOGRAPHY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347635" y="8438865"/>
            <a:ext cx="3722826" cy="2207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Conc</a:t>
            </a: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ept and script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UGC ads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Organic content 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Voiceover Videos 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UGC photos 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Product photography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Content bundles 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Monthly retainer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347635" y="8103079"/>
            <a:ext cx="3722826" cy="226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19"/>
              </a:lnSpc>
              <a:spcBef>
                <a:spcPct val="0"/>
              </a:spcBef>
            </a:pPr>
            <a:r>
              <a:rPr lang="en-US" b="true" sz="179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UGC PHOTOS AND VIDEOS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40689" y="8530749"/>
            <a:ext cx="3722826" cy="194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1 UGC video includes: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Vertical format (9:16)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Research on branding &amp; concepts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Scriptwriting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Video filming &amp; editing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2 revisions if needed</a:t>
            </a:r>
          </a:p>
          <a:p>
            <a:pPr algn="l">
              <a:lnSpc>
                <a:spcPts val="223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940689" y="8161818"/>
            <a:ext cx="3722826" cy="226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19"/>
              </a:lnSpc>
              <a:spcBef>
                <a:spcPct val="0"/>
              </a:spcBef>
            </a:pPr>
            <a:r>
              <a:rPr lang="en-US" b="true" sz="1791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1 UGC VIDEO INCLUDES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347635" y="5479422"/>
            <a:ext cx="3681165" cy="2454110"/>
          </a:xfrm>
          <a:custGeom>
            <a:avLst/>
            <a:gdLst/>
            <a:ahLst/>
            <a:cxnLst/>
            <a:rect r="r" b="b" t="t" l="l"/>
            <a:pathLst>
              <a:path h="2454110" w="3681165">
                <a:moveTo>
                  <a:pt x="0" y="0"/>
                </a:moveTo>
                <a:lnTo>
                  <a:pt x="3681165" y="0"/>
                </a:lnTo>
                <a:lnTo>
                  <a:pt x="3681165" y="2454110"/>
                </a:lnTo>
                <a:lnTo>
                  <a:pt x="0" y="24541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" t="0" r="-3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40689" y="5479422"/>
            <a:ext cx="3681165" cy="2454110"/>
          </a:xfrm>
          <a:custGeom>
            <a:avLst/>
            <a:gdLst/>
            <a:ahLst/>
            <a:cxnLst/>
            <a:rect r="r" b="b" t="t" l="l"/>
            <a:pathLst>
              <a:path h="2454110" w="3681165">
                <a:moveTo>
                  <a:pt x="0" y="0"/>
                </a:moveTo>
                <a:lnTo>
                  <a:pt x="3681165" y="0"/>
                </a:lnTo>
                <a:lnTo>
                  <a:pt x="3681165" y="2454110"/>
                </a:lnTo>
                <a:lnTo>
                  <a:pt x="0" y="24541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2" r="0" b="-62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99080" y="4127875"/>
            <a:ext cx="7212991" cy="514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9"/>
              </a:lnSpc>
            </a:pPr>
            <a:r>
              <a:rPr lang="en-US" sz="3006" spc="165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MY SERVICES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57612" y="4767515"/>
            <a:ext cx="7095925" cy="248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</a:pPr>
            <a:r>
              <a:rPr lang="en-US" sz="1457">
                <a:solidFill>
                  <a:srgbClr val="504C44"/>
                </a:solidFill>
                <a:latin typeface="Garet"/>
                <a:ea typeface="Garet"/>
                <a:cs typeface="Garet"/>
                <a:sym typeface="Garet"/>
              </a:rPr>
              <a:t>$   RATES ARE AVAILABLE UPON REQUEST   $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731520" y="5043057"/>
            <a:ext cx="4028820" cy="4896712"/>
            <a:chOff x="0" y="0"/>
            <a:chExt cx="7336282" cy="89166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55575" y="155575"/>
              <a:ext cx="7025387" cy="8605520"/>
            </a:xfrm>
            <a:custGeom>
              <a:avLst/>
              <a:gdLst/>
              <a:ahLst/>
              <a:cxnLst/>
              <a:rect r="r" b="b" t="t" l="l"/>
              <a:pathLst>
                <a:path h="8605520" w="7025387">
                  <a:moveTo>
                    <a:pt x="0" y="8605520"/>
                  </a:moveTo>
                  <a:lnTo>
                    <a:pt x="0" y="3465957"/>
                  </a:lnTo>
                  <a:cubicBezTo>
                    <a:pt x="18415" y="2013458"/>
                    <a:pt x="960374" y="699643"/>
                    <a:pt x="2344166" y="196977"/>
                  </a:cubicBezTo>
                  <a:lnTo>
                    <a:pt x="2347087" y="195961"/>
                  </a:lnTo>
                  <a:cubicBezTo>
                    <a:pt x="2351532" y="194818"/>
                    <a:pt x="2360676" y="192278"/>
                    <a:pt x="2371090" y="187960"/>
                  </a:cubicBezTo>
                  <a:cubicBezTo>
                    <a:pt x="2738247" y="63373"/>
                    <a:pt x="3121914" y="0"/>
                    <a:pt x="3510661" y="0"/>
                  </a:cubicBezTo>
                  <a:cubicBezTo>
                    <a:pt x="3511296" y="0"/>
                    <a:pt x="3511931" y="0"/>
                    <a:pt x="3512693" y="0"/>
                  </a:cubicBezTo>
                  <a:cubicBezTo>
                    <a:pt x="3513328" y="0"/>
                    <a:pt x="3513963" y="0"/>
                    <a:pt x="3514725" y="0"/>
                  </a:cubicBezTo>
                  <a:cubicBezTo>
                    <a:pt x="3903345" y="0"/>
                    <a:pt x="4287139" y="63373"/>
                    <a:pt x="4654296" y="187960"/>
                  </a:cubicBezTo>
                  <a:cubicBezTo>
                    <a:pt x="4664710" y="192278"/>
                    <a:pt x="4673854" y="194818"/>
                    <a:pt x="4678299" y="195961"/>
                  </a:cubicBezTo>
                  <a:lnTo>
                    <a:pt x="4681220" y="196977"/>
                  </a:lnTo>
                  <a:cubicBezTo>
                    <a:pt x="6065012" y="699643"/>
                    <a:pt x="7007099" y="2013458"/>
                    <a:pt x="7025387" y="3465957"/>
                  </a:cubicBezTo>
                  <a:lnTo>
                    <a:pt x="7025387" y="8605520"/>
                  </a:lnTo>
                  <a:lnTo>
                    <a:pt x="0" y="8605520"/>
                  </a:lnTo>
                  <a:close/>
                </a:path>
              </a:pathLst>
            </a:custGeom>
            <a:blipFill>
              <a:blip r:embed="rId2"/>
              <a:stretch>
                <a:fillRect l="-11245" t="0" r="-11245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350" y="6350"/>
              <a:ext cx="7323582" cy="8903970"/>
            </a:xfrm>
            <a:custGeom>
              <a:avLst/>
              <a:gdLst/>
              <a:ahLst/>
              <a:cxnLst/>
              <a:rect r="r" b="b" t="t" l="l"/>
              <a:pathLst>
                <a:path h="8903970" w="7323582">
                  <a:moveTo>
                    <a:pt x="7323582" y="8903970"/>
                  </a:moveTo>
                  <a:lnTo>
                    <a:pt x="0" y="8903970"/>
                  </a:lnTo>
                  <a:lnTo>
                    <a:pt x="0" y="3613404"/>
                  </a:lnTo>
                  <a:cubicBezTo>
                    <a:pt x="19177" y="2098929"/>
                    <a:pt x="1000760" y="729742"/>
                    <a:pt x="2442464" y="205867"/>
                  </a:cubicBezTo>
                  <a:lnTo>
                    <a:pt x="2452751" y="202184"/>
                  </a:lnTo>
                  <a:lnTo>
                    <a:pt x="2460752" y="200152"/>
                  </a:lnTo>
                  <a:cubicBezTo>
                    <a:pt x="2460625" y="200152"/>
                    <a:pt x="2461895" y="199771"/>
                    <a:pt x="2463546" y="199136"/>
                  </a:cubicBezTo>
                  <a:lnTo>
                    <a:pt x="2472436" y="195834"/>
                  </a:lnTo>
                  <a:cubicBezTo>
                    <a:pt x="2855341" y="65913"/>
                    <a:pt x="3254883" y="0"/>
                    <a:pt x="3659759" y="0"/>
                  </a:cubicBezTo>
                  <a:lnTo>
                    <a:pt x="3663696" y="0"/>
                  </a:lnTo>
                  <a:cubicBezTo>
                    <a:pt x="4068699" y="0"/>
                    <a:pt x="4468114" y="65913"/>
                    <a:pt x="4851146" y="195834"/>
                  </a:cubicBezTo>
                  <a:lnTo>
                    <a:pt x="4860036" y="199136"/>
                  </a:lnTo>
                  <a:cubicBezTo>
                    <a:pt x="4861560" y="199771"/>
                    <a:pt x="4862957" y="200152"/>
                    <a:pt x="4863465" y="200279"/>
                  </a:cubicBezTo>
                  <a:lnTo>
                    <a:pt x="4870323" y="201930"/>
                  </a:lnTo>
                  <a:lnTo>
                    <a:pt x="4880610" y="205613"/>
                  </a:lnTo>
                  <a:cubicBezTo>
                    <a:pt x="6322568" y="729488"/>
                    <a:pt x="7304405" y="2098802"/>
                    <a:pt x="7323455" y="3613150"/>
                  </a:cubicBezTo>
                  <a:lnTo>
                    <a:pt x="7323582" y="8903970"/>
                  </a:lnTo>
                  <a:close/>
                  <a:moveTo>
                    <a:pt x="19050" y="8884920"/>
                  </a:moveTo>
                  <a:lnTo>
                    <a:pt x="7304659" y="8884920"/>
                  </a:lnTo>
                  <a:lnTo>
                    <a:pt x="7304659" y="3613404"/>
                  </a:lnTo>
                  <a:cubicBezTo>
                    <a:pt x="7285609" y="2107184"/>
                    <a:pt x="6308979" y="744855"/>
                    <a:pt x="4874260" y="223647"/>
                  </a:cubicBezTo>
                  <a:lnTo>
                    <a:pt x="4864989" y="220218"/>
                  </a:lnTo>
                  <a:lnTo>
                    <a:pt x="4858893" y="218821"/>
                  </a:lnTo>
                  <a:cubicBezTo>
                    <a:pt x="4858003" y="218567"/>
                    <a:pt x="4855464" y="217805"/>
                    <a:pt x="4852924" y="216789"/>
                  </a:cubicBezTo>
                  <a:lnTo>
                    <a:pt x="4845177" y="213868"/>
                  </a:lnTo>
                  <a:cubicBezTo>
                    <a:pt x="4464177" y="84582"/>
                    <a:pt x="4066667" y="19050"/>
                    <a:pt x="3663823" y="19050"/>
                  </a:cubicBezTo>
                  <a:lnTo>
                    <a:pt x="3659886" y="19050"/>
                  </a:lnTo>
                  <a:cubicBezTo>
                    <a:pt x="3257042" y="19050"/>
                    <a:pt x="2859532" y="84582"/>
                    <a:pt x="2478532" y="213868"/>
                  </a:cubicBezTo>
                  <a:lnTo>
                    <a:pt x="2470785" y="216789"/>
                  </a:lnTo>
                  <a:cubicBezTo>
                    <a:pt x="2468626" y="217678"/>
                    <a:pt x="2466467" y="218313"/>
                    <a:pt x="2465959" y="218567"/>
                  </a:cubicBezTo>
                  <a:lnTo>
                    <a:pt x="2458212" y="220472"/>
                  </a:lnTo>
                  <a:lnTo>
                    <a:pt x="2448941" y="223901"/>
                  </a:lnTo>
                  <a:cubicBezTo>
                    <a:pt x="1014603" y="744855"/>
                    <a:pt x="38100" y="2107057"/>
                    <a:pt x="19050" y="3613531"/>
                  </a:cubicBezTo>
                  <a:lnTo>
                    <a:pt x="19050" y="8884920"/>
                  </a:lnTo>
                  <a:close/>
                  <a:moveTo>
                    <a:pt x="7183882" y="8764270"/>
                  </a:moveTo>
                  <a:lnTo>
                    <a:pt x="139700" y="8764270"/>
                  </a:lnTo>
                  <a:lnTo>
                    <a:pt x="139700" y="3615182"/>
                  </a:lnTo>
                  <a:cubicBezTo>
                    <a:pt x="158115" y="2158619"/>
                    <a:pt x="1102741" y="841375"/>
                    <a:pt x="2490216" y="337312"/>
                  </a:cubicBezTo>
                  <a:lnTo>
                    <a:pt x="2493137" y="336296"/>
                  </a:lnTo>
                  <a:cubicBezTo>
                    <a:pt x="2496566" y="335407"/>
                    <a:pt x="2505710" y="332994"/>
                    <a:pt x="2516759" y="328549"/>
                  </a:cubicBezTo>
                  <a:cubicBezTo>
                    <a:pt x="2885821" y="203327"/>
                    <a:pt x="3270250" y="139827"/>
                    <a:pt x="3659886" y="139827"/>
                  </a:cubicBezTo>
                  <a:lnTo>
                    <a:pt x="3663823" y="139827"/>
                  </a:lnTo>
                  <a:cubicBezTo>
                    <a:pt x="4053459" y="139827"/>
                    <a:pt x="4437888" y="203200"/>
                    <a:pt x="4806442" y="328295"/>
                  </a:cubicBezTo>
                  <a:cubicBezTo>
                    <a:pt x="4817999" y="332994"/>
                    <a:pt x="4827143" y="335407"/>
                    <a:pt x="4829683" y="336042"/>
                  </a:cubicBezTo>
                  <a:lnTo>
                    <a:pt x="4833493" y="337439"/>
                  </a:lnTo>
                  <a:cubicBezTo>
                    <a:pt x="6220968" y="841502"/>
                    <a:pt x="7165594" y="2158746"/>
                    <a:pt x="7184009" y="3615182"/>
                  </a:cubicBezTo>
                  <a:lnTo>
                    <a:pt x="7184009" y="8764270"/>
                  </a:lnTo>
                  <a:close/>
                  <a:moveTo>
                    <a:pt x="158750" y="8745220"/>
                  </a:moveTo>
                  <a:lnTo>
                    <a:pt x="7164959" y="8745220"/>
                  </a:lnTo>
                  <a:lnTo>
                    <a:pt x="7164959" y="3615182"/>
                  </a:lnTo>
                  <a:cubicBezTo>
                    <a:pt x="7146544" y="2166620"/>
                    <a:pt x="6206998" y="856488"/>
                    <a:pt x="4827016" y="355092"/>
                  </a:cubicBezTo>
                  <a:lnTo>
                    <a:pt x="4824095" y="354076"/>
                  </a:lnTo>
                  <a:cubicBezTo>
                    <a:pt x="4821428" y="353441"/>
                    <a:pt x="4811522" y="350901"/>
                    <a:pt x="4799711" y="345948"/>
                  </a:cubicBezTo>
                  <a:cubicBezTo>
                    <a:pt x="4433697" y="221869"/>
                    <a:pt x="4051300" y="158750"/>
                    <a:pt x="3663823" y="158750"/>
                  </a:cubicBezTo>
                  <a:lnTo>
                    <a:pt x="3659886" y="158750"/>
                  </a:lnTo>
                  <a:cubicBezTo>
                    <a:pt x="3272282" y="158750"/>
                    <a:pt x="2890012" y="221869"/>
                    <a:pt x="2523490" y="346202"/>
                  </a:cubicBezTo>
                  <a:cubicBezTo>
                    <a:pt x="2512187" y="350901"/>
                    <a:pt x="2502408" y="353441"/>
                    <a:pt x="2498725" y="354457"/>
                  </a:cubicBezTo>
                  <a:lnTo>
                    <a:pt x="2496820" y="355219"/>
                  </a:lnTo>
                  <a:cubicBezTo>
                    <a:pt x="1116584" y="856488"/>
                    <a:pt x="177038" y="2166620"/>
                    <a:pt x="158750" y="3615309"/>
                  </a:cubicBezTo>
                  <a:lnTo>
                    <a:pt x="158750" y="8745220"/>
                  </a:lnTo>
                  <a:close/>
                </a:path>
              </a:pathLst>
            </a:custGeom>
            <a:solidFill>
              <a:srgbClr val="504C44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5308529" y="4610848"/>
            <a:ext cx="7770594" cy="256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78"/>
              </a:lnSpc>
            </a:pPr>
            <a:r>
              <a:rPr lang="en-US" sz="7341" spc="40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LET'S WORK </a:t>
            </a:r>
          </a:p>
          <a:p>
            <a:pPr algn="l">
              <a:lnSpc>
                <a:spcPts val="10278"/>
              </a:lnSpc>
            </a:pPr>
            <a:r>
              <a:rPr lang="en-US" sz="7341" spc="40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TOGETHER! 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308529" y="8108201"/>
            <a:ext cx="4230460" cy="650135"/>
            <a:chOff x="0" y="0"/>
            <a:chExt cx="1529151" cy="2349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9151" cy="234999"/>
            </a:xfrm>
            <a:custGeom>
              <a:avLst/>
              <a:gdLst/>
              <a:ahLst/>
              <a:cxnLst/>
              <a:rect r="r" b="b" t="t" l="l"/>
              <a:pathLst>
                <a:path h="234999" w="1529151">
                  <a:moveTo>
                    <a:pt x="0" y="0"/>
                  </a:moveTo>
                  <a:lnTo>
                    <a:pt x="1529151" y="0"/>
                  </a:lnTo>
                  <a:lnTo>
                    <a:pt x="1529151" y="234999"/>
                  </a:lnTo>
                  <a:lnTo>
                    <a:pt x="0" y="23499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529151" cy="263574"/>
            </a:xfrm>
            <a:prstGeom prst="rect">
              <a:avLst/>
            </a:prstGeom>
          </p:spPr>
          <p:txBody>
            <a:bodyPr anchor="ctr" rtlCol="false" tIns="29861" lIns="29861" bIns="29861" rIns="29861"/>
            <a:lstStyle/>
            <a:p>
              <a:pPr algn="ctr">
                <a:lnSpc>
                  <a:spcPts val="1680"/>
                </a:lnSpc>
              </a:pPr>
              <a:r>
                <a:rPr lang="en-US" b="true" sz="1200" spc="24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BOOK A DISCOVERY CALL WITH ME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308529" y="7453312"/>
            <a:ext cx="3333985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ugcbyabi@outlook.com.au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08529" y="9037017"/>
            <a:ext cx="3333985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Find me on Social Media:</a:t>
            </a:r>
          </a:p>
        </p:txBody>
      </p:sp>
      <p:sp>
        <p:nvSpPr>
          <p:cNvPr name="Freeform 11" id="11">
            <a:hlinkClick r:id="rId5" tooltip="https://www.instagram.com/ugcbyabi.au/?igsh=M3A5NGVsaHRndmcw&amp;utm_source=qr"/>
          </p:cNvPr>
          <p:cNvSpPr/>
          <p:nvPr/>
        </p:nvSpPr>
        <p:spPr>
          <a:xfrm flipH="false" flipV="false" rot="0">
            <a:off x="5876883" y="9557122"/>
            <a:ext cx="368240" cy="368240"/>
          </a:xfrm>
          <a:custGeom>
            <a:avLst/>
            <a:gdLst/>
            <a:ahLst/>
            <a:cxnLst/>
            <a:rect r="r" b="b" t="t" l="l"/>
            <a:pathLst>
              <a:path h="368240" w="368240">
                <a:moveTo>
                  <a:pt x="0" y="0"/>
                </a:moveTo>
                <a:lnTo>
                  <a:pt x="368240" y="0"/>
                </a:lnTo>
                <a:lnTo>
                  <a:pt x="368240" y="368240"/>
                </a:lnTo>
                <a:lnTo>
                  <a:pt x="0" y="368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>
            <a:hlinkClick r:id="rId7" tooltip="https://www.tiktok.com/@abireadthat?_t=ZS-8xeclk01X2G&amp;_r=1"/>
          </p:cNvPr>
          <p:cNvSpPr/>
          <p:nvPr/>
        </p:nvSpPr>
        <p:spPr>
          <a:xfrm flipH="false" flipV="false" rot="0">
            <a:off x="5308529" y="9557122"/>
            <a:ext cx="375081" cy="375081"/>
          </a:xfrm>
          <a:custGeom>
            <a:avLst/>
            <a:gdLst/>
            <a:ahLst/>
            <a:cxnLst/>
            <a:rect r="r" b="b" t="t" l="l"/>
            <a:pathLst>
              <a:path h="375081" w="375081">
                <a:moveTo>
                  <a:pt x="0" y="0"/>
                </a:moveTo>
                <a:lnTo>
                  <a:pt x="375081" y="0"/>
                </a:lnTo>
                <a:lnTo>
                  <a:pt x="375081" y="375081"/>
                </a:lnTo>
                <a:lnTo>
                  <a:pt x="0" y="3750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description>I am user-generated content creator. I create captivating, high-quality and authentic content that will resonate with your audience and lead to conversions</dc:description>
  <dc:identifier>DAGr4gFrmbc</dc:identifier>
  <dcterms:modified xsi:type="dcterms:W3CDTF">2011-08-01T06:04:30Z</dcterms:modified>
  <cp:revision>1</cp:revision>
  <dc:title>UGC Portfolio</dc:title>
</cp:coreProperties>
</file>